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5"/>
  </p:notesMasterIdLst>
  <p:sldIdLst>
    <p:sldId id="425" r:id="rId17"/>
    <p:sldId id="432" r:id="rId18"/>
    <p:sldId id="266" r:id="rId19"/>
    <p:sldId id="433" r:id="rId20"/>
    <p:sldId id="423" r:id="rId21"/>
    <p:sldId id="311" r:id="rId22"/>
    <p:sldId id="424" r:id="rId23"/>
    <p:sldId id="310" r:id="rId24"/>
    <p:sldId id="309" r:id="rId25"/>
    <p:sldId id="308" r:id="rId26"/>
    <p:sldId id="307" r:id="rId27"/>
    <p:sldId id="306" r:id="rId28"/>
    <p:sldId id="426" r:id="rId29"/>
    <p:sldId id="427" r:id="rId30"/>
    <p:sldId id="428" r:id="rId31"/>
    <p:sldId id="429" r:id="rId32"/>
    <p:sldId id="430" r:id="rId33"/>
    <p:sldId id="431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10/9/2013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4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3124201"/>
            <a:ext cx="6553200" cy="373380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9718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s]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mXpkz¯nt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mSpÅ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BZchv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\mw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pZn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PohnX¯nÂ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p`hn¡p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s]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mXpkz¯mWv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s]mXpk¼¯v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Bsc¦nepw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ymbambn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ssIhis¸Sp¯n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tbmKn¡pItbm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in¸n¡pItbm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kaql¯nsâ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taepÅ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ewL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95400" cy="106680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62484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Ggmw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amW¯ns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Xncmb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Xn·IÄ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s]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mXphkvXp¡Ä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Ae£yambn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tbmKn¡pI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in¸n¡pI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qÀ¯Sn¡pI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IrXnhn`h§sf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NqjWw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A´co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£ 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aen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oIcWw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S¯pI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Chsbms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¡ s]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mXpkz¯nt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mSpÅ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mZchmWv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X·qew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ChsbÃmw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Ggmw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ewL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ssI¡qen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IÅ¡S¯v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nIpXnsh«n¸v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qgv¯nhbv¸v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©´,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co£bnse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tIm¸nbSn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ymb¸eni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hm§Â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A[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nImcw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Zpcp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tbmKn¡Â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]£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t`Zw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ImWn¡Â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tPmen¡mÀ¡v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ymbamb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Iqen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sImSp¡mXncn¡Â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apXemb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Xn·IÄ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\½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psS 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kaql¯nÂ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 hÀ²n¨phcp¶p­v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Chbpw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tamjvSn¡cpXv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F¶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ewL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5334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Xncn¨psImSp¡m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pÅ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ISa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tamjWw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S¯nbmÂ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tamjvSn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¨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hkvXp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XncnsI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sImSp¡m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D¯chmZn¯ap­v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ymbambn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ssIhiw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h¨ncn¡p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hkvXphIIÄ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XncnsI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sImSp¡pIbpw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ymbambn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hcp¯nh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¨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jvS¯n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cnlmcw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thWw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BÀ¡mtWm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jvSw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hcp¯nbXv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B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BÄ¡pXs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jvS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cnlmcw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aÁpÅhcpsS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AhImi§Ä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kwc£n¡phm³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NpaXebps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  <a:sym typeface="ML-Gopika"/>
              </a:rPr>
              <a:t>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tamjvSn¡cpXv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 algn="just">
              <a:buClr>
                <a:srgbClr val="002060"/>
              </a:buClr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  F¶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Tn¸n¡p¶Xv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2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81200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kIe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hkvXp¡fpsSbpw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taÂ</a:t>
            </a:r>
            <a:r>
              <a:rPr lang="en-US" sz="3000" b="1" dirty="0">
                <a:latin typeface="ML-Aathira" pitchFamily="82" charset="0"/>
              </a:rPr>
              <a:t> a\</a:t>
            </a:r>
            <a:r>
              <a:rPr lang="en-US" sz="3000" b="1" dirty="0" err="1">
                <a:latin typeface="ML-Aathira" pitchFamily="82" charset="0"/>
              </a:rPr>
              <a:t>pjy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smtClean="0">
                <a:latin typeface="ML-Aathira" pitchFamily="82" charset="0"/>
              </a:rPr>
              <a:t>A[</a:t>
            </a:r>
            <a:r>
              <a:rPr lang="en-US" sz="3000" b="1" dirty="0" err="1" smtClean="0">
                <a:latin typeface="ML-Aathira" pitchFamily="82" charset="0"/>
              </a:rPr>
              <a:t>nImcw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ÂInb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ktlmZc§fpsS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AhImi§Ä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kwc£n¡phm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Ahsc</a:t>
            </a:r>
            <a:r>
              <a:rPr lang="en-US" sz="3000" b="1" dirty="0">
                <a:latin typeface="ML-Aathira" pitchFamily="82" charset="0"/>
              </a:rPr>
              <a:t> _</a:t>
            </a:r>
            <a:r>
              <a:rPr lang="en-US" sz="3000" b="1" dirty="0" err="1">
                <a:latin typeface="ML-Aathira" pitchFamily="82" charset="0"/>
              </a:rPr>
              <a:t>lpam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n¡phm</a:t>
            </a:r>
            <a:r>
              <a:rPr lang="en-US" sz="3000" b="1" dirty="0">
                <a:latin typeface="ML-Aathira" pitchFamily="82" charset="0"/>
              </a:rPr>
              <a:t>\pw Fs¶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 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90800" y="152400"/>
            <a:ext cx="5791200" cy="6478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500" b="1" dirty="0">
                <a:latin typeface="ML-Aathira" pitchFamily="82" charset="0"/>
              </a:rPr>
              <a:t>(</a:t>
            </a:r>
            <a:r>
              <a:rPr lang="en-AU" sz="2500" b="1" dirty="0" err="1">
                <a:latin typeface="ML-Aathira" pitchFamily="82" charset="0"/>
              </a:rPr>
              <a:t>AJnemWvU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aWvUe</a:t>
            </a:r>
            <a:r>
              <a:rPr lang="en-AU" sz="2500" b="1" dirty="0">
                <a:latin typeface="ML-Aathira" pitchFamily="82" charset="0"/>
              </a:rPr>
              <a:t>...)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am\</a:t>
            </a:r>
            <a:r>
              <a:rPr lang="en-AU" sz="2500" b="1" dirty="0" err="1">
                <a:latin typeface="ML-Aathira" pitchFamily="82" charset="0"/>
              </a:rPr>
              <a:t>ha¡sf</a:t>
            </a:r>
            <a:r>
              <a:rPr lang="en-AU" sz="2500" b="1" dirty="0">
                <a:latin typeface="ML-Aathira" pitchFamily="82" charset="0"/>
              </a:rPr>
              <a:t> \</a:t>
            </a:r>
            <a:r>
              <a:rPr lang="en-AU" sz="2500" b="1" dirty="0" err="1">
                <a:latin typeface="ML-Aathira" pitchFamily="82" charset="0"/>
              </a:rPr>
              <a:t>oXnt_m</a:t>
            </a:r>
            <a:r>
              <a:rPr lang="en-AU" sz="2500" b="1" dirty="0">
                <a:latin typeface="ML-Aathira" pitchFamily="82" charset="0"/>
              </a:rPr>
              <a:t>[¯</a:t>
            </a:r>
            <a:r>
              <a:rPr lang="en-AU" sz="2500" b="1" dirty="0" err="1">
                <a:latin typeface="ML-Aathira" pitchFamily="82" charset="0"/>
              </a:rPr>
              <a:t>nÂ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Im¯phfÀ¯phmt</a:t>
            </a:r>
            <a:r>
              <a:rPr lang="en-AU" sz="2500" b="1" dirty="0">
                <a:latin typeface="ML-Aathira" pitchFamily="82" charset="0"/>
              </a:rPr>
              <a:t>\</a:t>
            </a:r>
            <a:r>
              <a:rPr lang="en-AU" sz="2500" b="1" dirty="0" err="1">
                <a:latin typeface="ML-Aathira" pitchFamily="82" charset="0"/>
              </a:rPr>
              <a:t>Inb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amÀ¤w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A²zm\]</a:t>
            </a:r>
            <a:r>
              <a:rPr lang="en-AU" sz="2500" b="1" dirty="0" err="1">
                <a:latin typeface="ML-Aathira" pitchFamily="82" charset="0"/>
              </a:rPr>
              <a:t>qÀ®amw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PohnXhgntb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kz´ambv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kz¯p¡Ä</a:t>
            </a:r>
            <a:r>
              <a:rPr lang="en-AU" sz="2500" b="1" dirty="0">
                <a:latin typeface="ML-Aathira" pitchFamily="82" charset="0"/>
              </a:rPr>
              <a:t> t\</a:t>
            </a:r>
            <a:r>
              <a:rPr lang="en-AU" sz="2500" b="1" dirty="0" err="1">
                <a:latin typeface="ML-Aathira" pitchFamily="82" charset="0"/>
              </a:rPr>
              <a:t>SpI</a:t>
            </a:r>
            <a:r>
              <a:rPr lang="en-AU" sz="2500" b="1" dirty="0">
                <a:latin typeface="ML-Aathira" pitchFamily="82" charset="0"/>
              </a:rPr>
              <a:t> \½Ä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k¼¯n¶pSabmw </a:t>
            </a:r>
            <a:r>
              <a:rPr lang="en-AU" sz="2500" b="1" dirty="0" err="1">
                <a:latin typeface="ML-Aathira" pitchFamily="82" charset="0"/>
              </a:rPr>
              <a:t>ssZhw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Iev</a:t>
            </a:r>
            <a:r>
              <a:rPr lang="en-AU" sz="2500" b="1" dirty="0">
                <a:latin typeface="ML-Aathira" pitchFamily="82" charset="0"/>
              </a:rPr>
              <a:t>]</a:t>
            </a:r>
            <a:r>
              <a:rPr lang="en-AU" sz="2500" b="1" dirty="0" err="1">
                <a:latin typeface="ML-Aathira" pitchFamily="82" charset="0"/>
              </a:rPr>
              <a:t>n¨p</a:t>
            </a:r>
            <a:r>
              <a:rPr lang="en-AU" sz="2500" b="1" dirty="0">
                <a:latin typeface="ML-Aathira" pitchFamily="82" charset="0"/>
              </a:rPr>
              <a:t> 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tamjWacpXcpXv</a:t>
            </a:r>
            <a:r>
              <a:rPr lang="en-AU" sz="2500" b="1" dirty="0">
                <a:latin typeface="ML-Aathira" pitchFamily="82" charset="0"/>
              </a:rPr>
              <a:t> \</a:t>
            </a:r>
            <a:r>
              <a:rPr lang="en-AU" sz="2500" b="1" dirty="0" err="1">
                <a:latin typeface="ML-Aathira" pitchFamily="82" charset="0"/>
              </a:rPr>
              <a:t>oXnbnÂ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hfcq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A]</a:t>
            </a:r>
            <a:r>
              <a:rPr lang="en-AU" sz="2500" b="1" dirty="0" err="1">
                <a:latin typeface="ML-Aathira" pitchFamily="82" charset="0"/>
              </a:rPr>
              <a:t>csâ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AhImiewL</a:t>
            </a:r>
            <a:r>
              <a:rPr lang="en-AU" sz="2500" b="1" dirty="0">
                <a:latin typeface="ML-Aathira" pitchFamily="82" charset="0"/>
              </a:rPr>
              <a:t>\</a:t>
            </a:r>
            <a:r>
              <a:rPr lang="en-AU" sz="2500" b="1" dirty="0" err="1">
                <a:latin typeface="ML-Aathira" pitchFamily="82" charset="0"/>
              </a:rPr>
              <a:t>acpXv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h©\</a:t>
            </a:r>
            <a:r>
              <a:rPr lang="en-AU" sz="2500" b="1" dirty="0" err="1">
                <a:latin typeface="ML-Aathira" pitchFamily="82" charset="0"/>
              </a:rPr>
              <a:t>sN¿cpXcpXv</a:t>
            </a:r>
            <a:r>
              <a:rPr lang="en-AU" sz="2500" b="1" dirty="0">
                <a:latin typeface="ML-Aathira" pitchFamily="82" charset="0"/>
              </a:rPr>
              <a:t> am\</a:t>
            </a:r>
            <a:r>
              <a:rPr lang="en-AU" sz="2500" b="1" dirty="0" err="1">
                <a:latin typeface="ML-Aathira" pitchFamily="82" charset="0"/>
              </a:rPr>
              <a:t>n¡Wahs</a:t>
            </a:r>
            <a:r>
              <a:rPr lang="en-AU" sz="2500" b="1" dirty="0">
                <a:latin typeface="ML-Aathira" pitchFamily="82" charset="0"/>
              </a:rPr>
              <a:t>\.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s]</a:t>
            </a:r>
            <a:r>
              <a:rPr lang="en-AU" sz="2500" b="1" dirty="0" err="1">
                <a:latin typeface="ML-Aathira" pitchFamily="82" charset="0"/>
              </a:rPr>
              <a:t>mXpkz¯pw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hn`hhpw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BZc</a:t>
            </a:r>
            <a:r>
              <a:rPr lang="en-AU" sz="2500" b="1" dirty="0">
                <a:latin typeface="ML-Aathira" pitchFamily="82" charset="0"/>
              </a:rPr>
              <a:t>]</a:t>
            </a:r>
            <a:r>
              <a:rPr lang="en-AU" sz="2500" b="1" dirty="0" err="1">
                <a:latin typeface="ML-Aathira" pitchFamily="82" charset="0"/>
              </a:rPr>
              <a:t>qÀÆw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ssIImcyw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sNbvXoSnÂ</a:t>
            </a:r>
            <a:r>
              <a:rPr lang="en-AU" sz="2500" b="1" dirty="0">
                <a:latin typeface="ML-Aathira" pitchFamily="82" charset="0"/>
              </a:rPr>
              <a:t> \</a:t>
            </a:r>
            <a:r>
              <a:rPr lang="en-AU" sz="2500" b="1" dirty="0" err="1">
                <a:latin typeface="ML-Aathira" pitchFamily="82" charset="0"/>
              </a:rPr>
              <a:t>oXnbnÂ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hfcmw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[</a:t>
            </a:r>
            <a:r>
              <a:rPr lang="en-AU" sz="2500" b="1" dirty="0" err="1">
                <a:latin typeface="ML-Aathira" pitchFamily="82" charset="0"/>
              </a:rPr>
              <a:t>Àat_m</a:t>
            </a:r>
            <a:r>
              <a:rPr lang="en-AU" sz="2500" b="1" dirty="0">
                <a:latin typeface="ML-Aathira" pitchFamily="82" charset="0"/>
              </a:rPr>
              <a:t>[¯</a:t>
            </a:r>
            <a:r>
              <a:rPr lang="en-AU" sz="2500" b="1" dirty="0" err="1">
                <a:latin typeface="ML-Aathira" pitchFamily="82" charset="0"/>
              </a:rPr>
              <a:t>nsâ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hn¯pIÄ</a:t>
            </a:r>
            <a:r>
              <a:rPr lang="en-AU" sz="2500" b="1" dirty="0">
                <a:latin typeface="ML-Aathira" pitchFamily="82" charset="0"/>
              </a:rPr>
              <a:t> ]</a:t>
            </a:r>
            <a:r>
              <a:rPr lang="en-AU" sz="2500" b="1" dirty="0" err="1">
                <a:latin typeface="ML-Aathira" pitchFamily="82" charset="0"/>
              </a:rPr>
              <a:t>mImw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\</a:t>
            </a:r>
            <a:r>
              <a:rPr lang="en-AU" sz="2500" b="1" dirty="0" err="1">
                <a:latin typeface="ML-Aathira" pitchFamily="82" charset="0"/>
              </a:rPr>
              <a:t>oXnbpw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kvt</a:t>
            </a:r>
            <a:r>
              <a:rPr lang="en-AU" sz="2500" b="1" dirty="0">
                <a:latin typeface="ML-Aathira" pitchFamily="82" charset="0"/>
              </a:rPr>
              <a:t>\</a:t>
            </a:r>
            <a:r>
              <a:rPr lang="en-AU" sz="2500" b="1" dirty="0" err="1">
                <a:latin typeface="ML-Aathira" pitchFamily="82" charset="0"/>
              </a:rPr>
              <a:t>lhpw</a:t>
            </a:r>
            <a:r>
              <a:rPr lang="en-AU" sz="2500" b="1" dirty="0">
                <a:latin typeface="ML-Aathira" pitchFamily="82" charset="0"/>
              </a:rPr>
              <a:t> ]</a:t>
            </a:r>
            <a:r>
              <a:rPr lang="en-AU" sz="2500" b="1" dirty="0" err="1">
                <a:latin typeface="ML-Aathira" pitchFamily="82" charset="0"/>
              </a:rPr>
              <a:t>pÂInSmsa¶pw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endParaRPr lang="en-US" sz="1600" dirty="0">
              <a:latin typeface="ML-Indulekha" pitchFamily="82" charset="0"/>
            </a:endParaRPr>
          </a:p>
          <a:p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e¡m</a:t>
            </a:r>
            <a:r>
              <a:rPr lang="en-US" sz="4500" dirty="0">
                <a:latin typeface="ML-Aathira" pitchFamily="82" charset="0"/>
              </a:rPr>
              <a:t>. 10:30þ37)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IÅ·mcpw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AXym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KlnIfpw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IhÀ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¨¡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mcpw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ssZhcmPyw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AhImiam¡pIbnÃ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</a:pP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(1 </a:t>
            </a:r>
            <a:r>
              <a:rPr lang="en-AU" sz="3000" dirty="0" err="1">
                <a:solidFill>
                  <a:srgbClr val="00B0F0"/>
                </a:solidFill>
                <a:latin typeface="ML-Aathira" pitchFamily="82" charset="0"/>
              </a:rPr>
              <a:t>tImdn</a:t>
            </a: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. 6:10).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>
                <a:latin typeface="ML-Aathira" pitchFamily="82" charset="0"/>
              </a:rPr>
              <a:t>s]</a:t>
            </a:r>
            <a:r>
              <a:rPr lang="en-AU" sz="3000" b="1" dirty="0" err="1">
                <a:latin typeface="ML-Aathira" pitchFamily="82" charset="0"/>
              </a:rPr>
              <a:t>mXphkvXp¡Ä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bmsXmcp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ImcWhimepw</a:t>
            </a:r>
            <a:r>
              <a:rPr lang="en-AU" sz="3000" b="1" dirty="0">
                <a:latin typeface="ML-Aathira" pitchFamily="82" charset="0"/>
              </a:rPr>
              <a:t> Rm³ \</a:t>
            </a:r>
            <a:r>
              <a:rPr lang="en-AU" sz="3000" b="1" dirty="0" err="1">
                <a:latin typeface="ML-Aathira" pitchFamily="82" charset="0"/>
              </a:rPr>
              <a:t>in¸n¡pItbm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Zpcp</a:t>
            </a:r>
            <a:r>
              <a:rPr lang="en-AU" sz="3000" b="1" dirty="0">
                <a:latin typeface="ML-Aathira" pitchFamily="82" charset="0"/>
              </a:rPr>
              <a:t>]</a:t>
            </a:r>
            <a:r>
              <a:rPr lang="en-AU" sz="3000" b="1" dirty="0" err="1">
                <a:latin typeface="ML-Aathira" pitchFamily="82" charset="0"/>
              </a:rPr>
              <a:t>tbmKn¡pItbm</a:t>
            </a:r>
            <a:r>
              <a:rPr lang="en-AU" sz="3000" b="1" dirty="0">
                <a:latin typeface="ML-Aathira" pitchFamily="82" charset="0"/>
              </a:rPr>
              <a:t> CÃ.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john\Desktop\class 3 bit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228600"/>
            <a:ext cx="5346700" cy="119538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3400" y="160020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tamjvSn¡cpXv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2" name="Picture 2" descr="D:\web photo\class 7\Del_Parson_Jesus_Teaches_the_Children_525.jpg"/>
          <p:cNvPicPr>
            <a:picLocks noChangeAspect="1" noChangeArrowheads="1"/>
          </p:cNvPicPr>
          <p:nvPr/>
        </p:nvPicPr>
        <p:blipFill>
          <a:blip r:embed="rId3"/>
          <a:srcRect b="5618"/>
          <a:stretch>
            <a:fillRect/>
          </a:stretch>
        </p:blipFill>
        <p:spPr bwMode="auto">
          <a:xfrm>
            <a:off x="962906" y="2514600"/>
            <a:ext cx="7190494" cy="434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IÅ·mcpw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AXym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KlnIfpw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IhÀ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¨¡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mcpw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ssZhcmPyw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AhImiam¡pIbnÃ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.</a:t>
            </a:r>
          </a:p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. ]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utemknsâ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t_m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[\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hpw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CXpXs¶bmWv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Tn¸n¡p¶Xv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  </a:t>
            </a:r>
            <a:r>
              <a:rPr lang="en-US" sz="3000" dirty="0">
                <a:latin typeface="ML-Aathira" pitchFamily="82" charset="0"/>
              </a:rPr>
              <a:t>(1tImdn 6:10).</a:t>
            </a:r>
          </a:p>
          <a:p>
            <a:pPr algn="ctr"/>
            <a:r>
              <a:rPr lang="en-AU" sz="3000" b="1" dirty="0" err="1">
                <a:latin typeface="ML-Aathira" pitchFamily="82" charset="0"/>
              </a:rPr>
              <a:t>tamjvSn¡cpXv</a:t>
            </a:r>
            <a:r>
              <a:rPr lang="en-AU" sz="3000" b="1" dirty="0">
                <a:latin typeface="ML-Aathira" pitchFamily="82" charset="0"/>
              </a:rPr>
              <a:t> F¶ {]</a:t>
            </a:r>
            <a:r>
              <a:rPr lang="en-AU" sz="3000" b="1" dirty="0" err="1">
                <a:latin typeface="ML-Aathira" pitchFamily="82" charset="0"/>
              </a:rPr>
              <a:t>amWw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kmaqlnI\oXnbpambn</a:t>
            </a:r>
            <a:r>
              <a:rPr lang="en-AU" sz="3000" b="1" dirty="0">
                <a:latin typeface="ML-Aathira" pitchFamily="82" charset="0"/>
              </a:rPr>
              <a:t>   _</a:t>
            </a:r>
            <a:r>
              <a:rPr lang="en-AU" sz="3000" b="1" dirty="0" err="1">
                <a:latin typeface="ML-Aathira" pitchFamily="82" charset="0"/>
              </a:rPr>
              <a:t>Ôs¸«ncn¡p¶p</a:t>
            </a:r>
            <a:r>
              <a:rPr lang="en-AU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dirty="0">
              <a:latin typeface="ML-Aathira" pitchFamily="82" charset="0"/>
            </a:endParaRPr>
          </a:p>
        </p:txBody>
      </p:sp>
      <p:pic>
        <p:nvPicPr>
          <p:cNvPr id="2050" name="Picture 2" descr="D:\web photo\class 7\St-Paul-Preaching-in-Athe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402513"/>
            <a:ext cx="5867399" cy="34554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38200" y="1676400"/>
            <a:ext cx="754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Ggmw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amW¯nsâ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ASnkvYm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Nn´IÄ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oXn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k¦Â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]w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kz¯hImihpw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tamjWhpw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s]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mXpkz¯nt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mSpÅ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BZchv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Ggmw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amW¯ns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Xncmb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Xn·IÄ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Xncn¨psImSp¡m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pÅ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ISa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3124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Ggmw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amW¯nsâ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ASnkvYm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Nn´IÄ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k¼¯v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ssZhnIZm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k¼¯v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ssZhnI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k¼¯v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pjy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D]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tbmKn¡m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ymbambn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kamlcn¨v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hbv¡m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pÅXÃ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]¦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phbv¡mXncn¡p¶Xpw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Zpcp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tbmKw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Xn·bmWv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AU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untitled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3581400"/>
            <a:ext cx="3412867" cy="3276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44958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s]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mXpkz¯pw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kzImcykz¯pw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s]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mXpkz¯v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kzImcy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kz¯v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F¶ hn[¯nÂ kz¯ns\ ImWmhp¶XmWv.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kaql¯n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s]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mXphmbpÅXpw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FÃmhÀ¡pw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AhImiapÅXpamWv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s]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mXpkz¯v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hyIvXnIÄ¡v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kz´am¡m³ km[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¶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AhÀ¡v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D]tbmKn¡m³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AhImiapÅXpamb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kz¯mWv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kzImcykz¯v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A]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lcWamWv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tamjWw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kzImcy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kz¯hImi¯nt·epÅ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IS¶pIbÁamWv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AU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titled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5342" y="3429000"/>
            <a:ext cx="3363058" cy="342900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743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oXn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k¦Â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Hmtcmcp¯À¡pw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¸«Xv \ÂIm³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Hcphs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t{]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cn¸n¡p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pWyamWv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ckv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capÅ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ISaIÄ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men¡pIsb¶Xv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oXnbpsS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ASnkvYm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XXzamWv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3429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kz¯hImihpw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tamjWhpw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\½psS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ptaÂ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ap¡pÅ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mseXs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{][m\s¸«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aÁpÅhÀ¡v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AhcpsS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kz¯nt·epÅ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AhImi§fpw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asÁmcmfpsS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Cu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l\n¡phm³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nImcanÃ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C¯cw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AhImiewL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tamjWamWv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3075" name="Picture 3" descr="D:\web photo\class 7\Indian_rupee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3429000"/>
            <a:ext cx="2438400" cy="3238299"/>
          </a:xfrm>
          <a:prstGeom prst="rect">
            <a:avLst/>
          </a:prstGeom>
          <a:noFill/>
        </p:spPr>
      </p:pic>
      <p:pic>
        <p:nvPicPr>
          <p:cNvPr id="3076" name="Picture 4" descr="D:\web photo\class 7\554672a5-1c58-4cdd-aefe-5784937dd25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1" y="3505199"/>
            <a:ext cx="2842592" cy="33528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2643</TotalTime>
  <Words>464</Words>
  <Application>Microsoft Office PowerPoint</Application>
  <PresentationFormat>On-screen Show (4:3)</PresentationFormat>
  <Paragraphs>78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298</cp:revision>
  <dcterms:created xsi:type="dcterms:W3CDTF">2013-05-21T03:50:53Z</dcterms:created>
  <dcterms:modified xsi:type="dcterms:W3CDTF">2013-10-09T06:41:52Z</dcterms:modified>
</cp:coreProperties>
</file>